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9" r:id="rId11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7257" autoAdjust="0"/>
  </p:normalViewPr>
  <p:slideViewPr>
    <p:cSldViewPr snapToGrid="0" showGuides="1">
      <p:cViewPr varScale="1">
        <p:scale>
          <a:sx n="87" d="100"/>
          <a:sy n="87" d="100"/>
        </p:scale>
        <p:origin x="78" y="5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7C34-E83C-4394-9829-01B75F3FB0EF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A62BD-831B-4C62-92B6-68C7F7978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89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A62BD-831B-4C62-92B6-68C7F7978B7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00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7459-B28A-40F6-A5C5-E3EDB64128C7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DD6D-820A-4614-A512-FC877F2B2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6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7459-B28A-40F6-A5C5-E3EDB64128C7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DD6D-820A-4614-A512-FC877F2B2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7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7459-B28A-40F6-A5C5-E3EDB64128C7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DD6D-820A-4614-A512-FC877F2B2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4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7459-B28A-40F6-A5C5-E3EDB64128C7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DD6D-820A-4614-A512-FC877F2B2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46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7459-B28A-40F6-A5C5-E3EDB64128C7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DD6D-820A-4614-A512-FC877F2B2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29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7459-B28A-40F6-A5C5-E3EDB64128C7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DD6D-820A-4614-A512-FC877F2B2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67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7459-B28A-40F6-A5C5-E3EDB64128C7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DD6D-820A-4614-A512-FC877F2B2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57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7459-B28A-40F6-A5C5-E3EDB64128C7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DD6D-820A-4614-A512-FC877F2B2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22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7459-B28A-40F6-A5C5-E3EDB64128C7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DD6D-820A-4614-A512-FC877F2B2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16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7459-B28A-40F6-A5C5-E3EDB64128C7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DD6D-820A-4614-A512-FC877F2B2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49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7459-B28A-40F6-A5C5-E3EDB64128C7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DD6D-820A-4614-A512-FC877F2B2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96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67459-B28A-40F6-A5C5-E3EDB64128C7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EDD6D-820A-4614-A512-FC877F2B2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80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0853" y="1"/>
            <a:ext cx="1112114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133" y="437653"/>
            <a:ext cx="2251587" cy="1524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05553" y="907521"/>
            <a:ext cx="6866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Общественный совет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при Управлении ЗАГС Кузбасса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0852" y="2437342"/>
            <a:ext cx="608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 </a:t>
            </a:r>
            <a:r>
              <a:rPr lang="ru-RU" dirty="0">
                <a:latin typeface="Arial" pitchFamily="34" charset="0"/>
                <a:cs typeface="Arial" pitchFamily="34" charset="0"/>
              </a:rPr>
              <a:t>заседаниях Общественного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совета при Управлении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ЗАГС Кузбасса, </a:t>
            </a:r>
            <a:r>
              <a:rPr lang="ru-RU" dirty="0">
                <a:latin typeface="Arial" pitchFamily="34" charset="0"/>
                <a:cs typeface="Arial" pitchFamily="34" charset="0"/>
              </a:rPr>
              <a:t>2020-2022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0852" y="4610100"/>
            <a:ext cx="4720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Левина И.В., </a:t>
            </a:r>
            <a:r>
              <a:rPr lang="ru-RU" smtClean="0"/>
              <a:t>председатель Общественного </a:t>
            </a:r>
            <a:r>
              <a:rPr lang="ru-RU" dirty="0" smtClean="0"/>
              <a:t>совета при Управлении ЗАГС Кузбасса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61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895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Общественный совет при Управлении ЗАГС Кузбасса - 2020-2022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287" y="1421279"/>
            <a:ext cx="7749209" cy="497297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725478" y="5009071"/>
            <a:ext cx="5112026" cy="1540816"/>
            <a:chOff x="3164505" y="630747"/>
            <a:chExt cx="3113565" cy="104172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188335" y="669252"/>
              <a:ext cx="2758353" cy="921164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Уважаемые коллеги! </a:t>
              </a: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Спасибо </a:t>
              </a: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за плодотворную работу!</a:t>
              </a:r>
              <a:endPara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Скругленный прямоугольник 4"/>
            <p:cNvSpPr/>
            <p:nvPr/>
          </p:nvSpPr>
          <p:spPr>
            <a:xfrm>
              <a:off x="3164505" y="630747"/>
              <a:ext cx="3113565" cy="1041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lvl="0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endPara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560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3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960" y="0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33214" y="1353602"/>
            <a:ext cx="11522989" cy="2513225"/>
          </a:xfrm>
          <a:prstGeom prst="roundRect">
            <a:avLst>
              <a:gd name="adj" fmla="val 16286"/>
            </a:avLst>
          </a:prstGeom>
          <a:solidFill>
            <a:schemeClr val="accent1">
              <a:lumMod val="20000"/>
              <a:lumOff val="80000"/>
              <a:alpha val="57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1 заседание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Общественного совета состоялось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27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октября 2020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года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2400" b="1" dirty="0" smtClean="0"/>
          </a:p>
          <a:p>
            <a:pPr algn="just"/>
            <a:r>
              <a:rPr lang="ru-RU" sz="2400" b="1" dirty="0" smtClean="0"/>
              <a:t>Повестка заседания: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Избрание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председателя, заместителя председателя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Общественного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совета.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Определение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и утверждение повестки заседания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Общественного совета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декабре 2020 года.</a:t>
            </a:r>
          </a:p>
          <a:p>
            <a:pPr algn="just"/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0" y="4212372"/>
            <a:ext cx="3349016" cy="2234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Группа 5"/>
          <p:cNvGrpSpPr/>
          <p:nvPr/>
        </p:nvGrpSpPr>
        <p:grpSpPr>
          <a:xfrm>
            <a:off x="4290188" y="4059258"/>
            <a:ext cx="7566015" cy="2510585"/>
            <a:chOff x="3215639" y="490299"/>
            <a:chExt cx="3169920" cy="115443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215639" y="490299"/>
              <a:ext cx="3169920" cy="115443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Решили</a:t>
              </a:r>
              <a:r>
                <a:rPr lang="ru-RU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1. Избрать </a:t>
              </a:r>
              <a:r>
                <a:rPr lang="ru-RU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председателем </a:t>
              </a:r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Общественного совета</a:t>
              </a:r>
              <a:b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Левину </a:t>
              </a:r>
              <a:r>
                <a:rPr lang="ru-RU" sz="2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И.В</a:t>
              </a:r>
              <a:r>
                <a:rPr lang="ru-RU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., заместителем председателя </a:t>
              </a:r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Общественного </a:t>
              </a:r>
              <a:r>
                <a:rPr lang="ru-RU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совета </a:t>
              </a:r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ru-RU" sz="20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Бояринцеву</a:t>
              </a:r>
              <a:r>
                <a:rPr lang="ru-RU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А.В.</a:t>
              </a: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2. Утвердить </a:t>
              </a:r>
              <a:r>
                <a:rPr lang="ru-RU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повестку заседания О</a:t>
              </a:r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бщественного совета</a:t>
              </a:r>
              <a:b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в </a:t>
              </a:r>
              <a:r>
                <a:rPr lang="ru-RU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декабре 2020 года.</a:t>
              </a:r>
            </a:p>
          </p:txBody>
        </p:sp>
        <p:sp>
          <p:nvSpPr>
            <p:cNvPr id="8" name="Скругленный прямоугольник 4"/>
            <p:cNvSpPr/>
            <p:nvPr/>
          </p:nvSpPr>
          <p:spPr>
            <a:xfrm>
              <a:off x="3271994" y="546654"/>
              <a:ext cx="3113565" cy="1041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lvl="0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endPara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66692" y="324980"/>
            <a:ext cx="9652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Отчет о заседаниях Общественного совета 2020-2022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5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3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960" y="0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33214" y="1353602"/>
            <a:ext cx="11522989" cy="2513225"/>
          </a:xfrm>
          <a:prstGeom prst="roundRect">
            <a:avLst>
              <a:gd name="adj" fmla="val 16286"/>
            </a:avLst>
          </a:prstGeom>
          <a:solidFill>
            <a:schemeClr val="accent1">
              <a:lumMod val="20000"/>
              <a:lumOff val="80000"/>
              <a:alpha val="57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2 заседание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бщественного совета состоялось </a:t>
            </a:r>
            <a:r>
              <a:rPr lang="ru-RU" b="1" dirty="0"/>
              <a:t>23 декабря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2020 года.</a:t>
            </a:r>
          </a:p>
          <a:p>
            <a:pPr algn="just"/>
            <a:r>
              <a:rPr lang="ru-RU" b="1" dirty="0" smtClean="0"/>
              <a:t>Повестка заседания: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Отчет </a:t>
            </a:r>
            <a:r>
              <a:rPr lang="ru-RU" dirty="0">
                <a:latin typeface="Arial" pitchFamily="34" charset="0"/>
                <a:cs typeface="Arial" pitchFamily="34" charset="0"/>
              </a:rPr>
              <a:t>по основным направлениям деятельности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органов </a:t>
            </a:r>
            <a:r>
              <a:rPr lang="ru-RU" dirty="0">
                <a:latin typeface="Arial" pitchFamily="34" charset="0"/>
                <a:cs typeface="Arial" pitchFamily="34" charset="0"/>
              </a:rPr>
              <a:t>ЗАГС Кузбасса в 2020 году.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Обсуждение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проекта Плана противодействия коррупции в Управлении ЗАГС Кузбасса на 2021 - 2023 годы.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Обсуждение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плана работы Общественного совета при Управлении ЗАГС Кузбасса на 2021 год.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Утверждение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повестки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следующего </a:t>
            </a:r>
            <a:r>
              <a:rPr lang="ru-RU" dirty="0">
                <a:latin typeface="Arial" pitchFamily="34" charset="0"/>
                <a:cs typeface="Arial" pitchFamily="34" charset="0"/>
              </a:rPr>
              <a:t>заседания Общественного совета.</a:t>
            </a:r>
          </a:p>
          <a:p>
            <a:pPr algn="just"/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0" y="4212372"/>
            <a:ext cx="3349016" cy="2234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Группа 5"/>
          <p:cNvGrpSpPr/>
          <p:nvPr/>
        </p:nvGrpSpPr>
        <p:grpSpPr>
          <a:xfrm>
            <a:off x="4290188" y="4059258"/>
            <a:ext cx="7566015" cy="2510585"/>
            <a:chOff x="3215639" y="490299"/>
            <a:chExt cx="3169920" cy="115443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215639" y="490299"/>
              <a:ext cx="3169920" cy="115443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Решили</a:t>
              </a:r>
              <a:r>
                <a:rPr lang="ru-RU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endPara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indent="-22860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ru-RU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Информацию об итогах работы 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органов </a:t>
              </a:r>
              <a:r>
                <a:rPr lang="ru-RU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ЗАГС Кузбасса в 2020 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году утвердить.</a:t>
              </a:r>
            </a:p>
            <a:p>
              <a:pPr marL="228600" indent="-22860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Рекомендовать </a:t>
              </a:r>
              <a:r>
                <a:rPr lang="ru-RU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 утверждению в 1 квартале 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2021 года </a:t>
              </a:r>
              <a:r>
                <a:rPr lang="ru-RU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План противодействия коррупции в Управлении ЗАГС Кузбасса на 2021 - 2023 годы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228600" indent="-22860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ru-RU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Учесть предложения 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членов Общественного совета и </a:t>
              </a:r>
              <a:r>
                <a:rPr lang="ru-RU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внести в план работы Общественного совета при Управлении ЗАГС Кузбасса на 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2021 проведение </a:t>
              </a:r>
              <a:r>
                <a:rPr lang="ru-RU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мониторинга качества оказания государственных услуг органами ЗАГС Кузбасса (анкеты, опросники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).</a:t>
              </a:r>
            </a:p>
            <a:p>
              <a:pPr marL="228600" indent="-22860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ru-RU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Утвердить повестку 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следующего </a:t>
              </a:r>
              <a:r>
                <a:rPr lang="ru-RU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заседания Общественного 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совета. </a:t>
              </a:r>
              <a:endPara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Скругленный прямоугольник 4"/>
            <p:cNvSpPr/>
            <p:nvPr/>
          </p:nvSpPr>
          <p:spPr>
            <a:xfrm>
              <a:off x="3271994" y="546654"/>
              <a:ext cx="3113565" cy="1041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lvl="0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endPara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66692" y="324980"/>
            <a:ext cx="9652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Отчет о заседаниях Общественного совета 2020-2022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0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3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960" y="0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33214" y="1353602"/>
            <a:ext cx="11522989" cy="2513225"/>
          </a:xfrm>
          <a:prstGeom prst="roundRect">
            <a:avLst>
              <a:gd name="adj" fmla="val 16286"/>
            </a:avLst>
          </a:prstGeom>
          <a:solidFill>
            <a:schemeClr val="accent1">
              <a:lumMod val="20000"/>
              <a:lumOff val="80000"/>
              <a:alpha val="57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3 заседание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бщественного совета состоялось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12 марта 2021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года.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Повестка заседания: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1. Итоги деятельности Управления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ЗАГС Кузбасса </a:t>
            </a:r>
            <a:r>
              <a:rPr lang="ru-RU" dirty="0">
                <a:latin typeface="Arial" pitchFamily="34" charset="0"/>
                <a:cs typeface="Arial" pitchFamily="34" charset="0"/>
              </a:rPr>
              <a:t>в 2020 году и перспективы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работы на </a:t>
            </a:r>
            <a:r>
              <a:rPr lang="ru-RU" dirty="0">
                <a:latin typeface="Arial" pitchFamily="34" charset="0"/>
                <a:cs typeface="Arial" pitchFamily="34" charset="0"/>
              </a:rPr>
              <a:t>2021 год.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2. О ведении официального сайта, аккаунтов Управления ЗАГС Кузбасса в социальных сетях.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3. Утверждение плана работы Общественного совета при Управлении ЗАГС Кузбасса на 2021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год.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4. Утверждение повестки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следующего </a:t>
            </a:r>
            <a:r>
              <a:rPr lang="ru-RU" dirty="0">
                <a:latin typeface="Arial" pitchFamily="34" charset="0"/>
                <a:cs typeface="Arial" pitchFamily="34" charset="0"/>
              </a:rPr>
              <a:t>заседания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Общественного </a:t>
            </a:r>
            <a:r>
              <a:rPr lang="ru-RU" dirty="0">
                <a:latin typeface="Arial" pitchFamily="34" charset="0"/>
                <a:cs typeface="Arial" pitchFamily="34" charset="0"/>
              </a:rPr>
              <a:t>совета.</a:t>
            </a:r>
          </a:p>
          <a:p>
            <a:pPr algn="just"/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0" y="4212372"/>
            <a:ext cx="3349016" cy="2234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Группа 5"/>
          <p:cNvGrpSpPr/>
          <p:nvPr/>
        </p:nvGrpSpPr>
        <p:grpSpPr>
          <a:xfrm>
            <a:off x="4290188" y="3936701"/>
            <a:ext cx="7566015" cy="2633432"/>
            <a:chOff x="3215639" y="433944"/>
            <a:chExt cx="3169920" cy="115443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215639" y="433944"/>
              <a:ext cx="3169920" cy="115443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Решили</a:t>
              </a:r>
              <a:r>
                <a:rPr lang="ru-RU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endPara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indent="-22860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ru-RU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Информацию об итогах работы Управления 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ЗАГС </a:t>
              </a:r>
              <a:r>
                <a:rPr lang="ru-RU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Кузбасса в 2020 г. и перспективах на 2021 г. 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утвердить.</a:t>
              </a:r>
            </a:p>
            <a:p>
              <a:pPr marL="228600" indent="-22860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ru-RU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Информацию о ведении официального сайта и аккаунтов Управления ЗАГС Кузбасса в социальных сетях принять к сведению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 Управлению ЗАГС Кузбасса учесть в работе предложения и замечания членов Общественного совета по ведению официальных аккаунтов (расширить спектр информационного контента).</a:t>
              </a:r>
            </a:p>
            <a:p>
              <a:pPr marL="228600" indent="-22860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Утвердить план </a:t>
              </a:r>
              <a:r>
                <a:rPr lang="ru-RU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работы Общественного совета при Управлении ЗАГС Кузбасса на 2021 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год.</a:t>
              </a:r>
            </a:p>
            <a:p>
              <a:pPr marL="228600" indent="-22860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ru-RU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Провести очередное заседание Общественного совета при Управлении ЗАГС Кузбасса в июне 2021 г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 и утвердить повестку очередного заседания.</a:t>
              </a:r>
              <a:endPara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Скругленный прямоугольник 4"/>
            <p:cNvSpPr/>
            <p:nvPr/>
          </p:nvSpPr>
          <p:spPr>
            <a:xfrm>
              <a:off x="3271994" y="546654"/>
              <a:ext cx="3113565" cy="1041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lvl="0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endPara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66692" y="324980"/>
            <a:ext cx="9652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Отчет о заседаниях Общественного совета 2020-2022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82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3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960" y="0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33214" y="1353603"/>
            <a:ext cx="11522989" cy="2258277"/>
          </a:xfrm>
          <a:prstGeom prst="roundRect">
            <a:avLst>
              <a:gd name="adj" fmla="val 16286"/>
            </a:avLst>
          </a:prstGeom>
          <a:solidFill>
            <a:schemeClr val="accent1">
              <a:lumMod val="20000"/>
              <a:lumOff val="80000"/>
              <a:alpha val="57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4 заседание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бщественного совета состоялось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30 июня 2021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года.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Повестка заседания: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1. Организация и проведение праздников, посвященных 300-летию Кузбасса и Дню семьи, любви и верности (8 июля).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2. О подготовке и проведении мониторинга качества оказания государственных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услуг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в органах </a:t>
            </a:r>
            <a:r>
              <a:rPr lang="ru-RU" dirty="0">
                <a:latin typeface="Arial" pitchFamily="34" charset="0"/>
                <a:cs typeface="Arial" pitchFamily="34" charset="0"/>
              </a:rPr>
              <a:t>ЗАГС Кузбасса.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3. О ведении официального сайта, аккаунтов Управления ЗАГС Кузбасса в социальных сетях.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4. Утверждение повестки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следующего </a:t>
            </a:r>
            <a:r>
              <a:rPr lang="ru-RU" dirty="0">
                <a:latin typeface="Arial" pitchFamily="34" charset="0"/>
                <a:cs typeface="Arial" pitchFamily="34" charset="0"/>
              </a:rPr>
              <a:t>заседания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Общественного </a:t>
            </a:r>
            <a:r>
              <a:rPr lang="ru-RU" dirty="0">
                <a:latin typeface="Arial" pitchFamily="34" charset="0"/>
                <a:cs typeface="Arial" pitchFamily="34" charset="0"/>
              </a:rPr>
              <a:t>совета.</a:t>
            </a:r>
          </a:p>
          <a:p>
            <a:pPr algn="just"/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0" y="4212372"/>
            <a:ext cx="3349016" cy="2234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Группа 5"/>
          <p:cNvGrpSpPr/>
          <p:nvPr/>
        </p:nvGrpSpPr>
        <p:grpSpPr>
          <a:xfrm>
            <a:off x="4160520" y="3655746"/>
            <a:ext cx="7871459" cy="3102908"/>
            <a:chOff x="3215639" y="490299"/>
            <a:chExt cx="3169920" cy="115443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215639" y="490299"/>
              <a:ext cx="3169920" cy="115443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Решили</a:t>
              </a:r>
              <a:r>
                <a:rPr lang="ru-RU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endPara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indent="-22860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ru-RU" sz="11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Информацию об </a:t>
              </a:r>
              <a:r>
                <a:rPr lang="ru-RU" sz="11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организации и проведении </a:t>
              </a:r>
              <a:r>
                <a:rPr lang="ru-RU" sz="11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праздников принять </a:t>
              </a:r>
              <a:r>
                <a:rPr lang="ru-RU" sz="11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 сведению. </a:t>
              </a:r>
              <a:r>
                <a:rPr lang="ru-RU" sz="11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Управлению ЗАГС Кузбасса по </a:t>
              </a:r>
              <a:r>
                <a:rPr lang="ru-RU" sz="11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итогам проведения мероприятий предоставить информацию членам </a:t>
              </a:r>
              <a:r>
                <a:rPr lang="ru-RU" sz="11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Общественного </a:t>
              </a:r>
              <a:r>
                <a:rPr lang="ru-RU" sz="11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совета в срок не позднее 25.07.2021</a:t>
              </a:r>
              <a:r>
                <a:rPr lang="ru-RU" sz="11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228600" indent="-22860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ru-RU" sz="11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Информацию об организации и проведении членами </a:t>
              </a:r>
              <a:r>
                <a:rPr lang="ru-RU" sz="11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Общественного </a:t>
              </a:r>
              <a:r>
                <a:rPr lang="ru-RU" sz="11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совета мониторинга качества оказания государственных услуг органами ЗАГС Кузбасса </a:t>
              </a:r>
              <a:r>
                <a:rPr lang="ru-RU" sz="11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утвердить. Провести </a:t>
              </a:r>
              <a:r>
                <a:rPr lang="ru-RU" sz="11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мониторинг в органах ЗАГС Кузбасса в срок до </a:t>
              </a:r>
              <a:r>
                <a:rPr lang="ru-RU" sz="11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01.09.2021. Управлению ЗАГС Кузбасса направить </a:t>
              </a:r>
              <a:r>
                <a:rPr lang="ru-RU" sz="11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членам </a:t>
              </a:r>
              <a:r>
                <a:rPr lang="ru-RU" sz="11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Общественного </a:t>
              </a:r>
              <a:r>
                <a:rPr lang="ru-RU" sz="11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совета материалы для проведения мониторинга в срок не позднее </a:t>
              </a:r>
              <a:r>
                <a:rPr lang="ru-RU" sz="11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20.07.2021. Итоги </a:t>
              </a:r>
              <a:r>
                <a:rPr lang="ru-RU" sz="11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проведения мониторинга качества оказания государственных услуг органами ЗАГС Кузбасса </a:t>
              </a:r>
              <a:r>
                <a:rPr lang="ru-RU" sz="11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обсудить </a:t>
              </a:r>
              <a:r>
                <a:rPr lang="ru-RU" sz="11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</a:t>
              </a:r>
              <a:r>
                <a:rPr lang="ru-RU" sz="11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очередном заседании Общественного </a:t>
              </a:r>
              <a:r>
                <a:rPr lang="ru-RU" sz="11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совета</a:t>
              </a:r>
              <a:r>
                <a:rPr lang="ru-RU" sz="11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228600" indent="-22860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ru-RU" sz="11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Информацию о ведении официального сайта и аккаунтов Управления ЗАГС Кузбасса в социальных сетях </a:t>
              </a:r>
              <a:r>
                <a:rPr lang="ru-RU" sz="11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утвердить. Управлению ЗАГС Кузбасса в </a:t>
              </a:r>
              <a:r>
                <a:rPr lang="ru-RU" sz="11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срок не позднее 05.08.2021 предоставить отчет о выполнении рекомендаций по актуализации информации на официальном сайте Управления ЗАГС Кузбасса, об усовершенствовании контента официальных аккаунтов Управления ЗАГС Кузбасса, а также проект модернизации официального сайта. </a:t>
              </a:r>
              <a:endPara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indent="-22860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ru-RU" sz="11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Провести очередное заседание Общественного совета при Управлении ЗАГС Кузбасса в сентябре 2021 г. и утвердить повестку очередного заседания.</a:t>
              </a:r>
            </a:p>
            <a:p>
              <a:pPr marL="228600" indent="-22860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endPara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indent="-22860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endPara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indent="-22860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endPara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Скругленный прямоугольник 4"/>
            <p:cNvSpPr/>
            <p:nvPr/>
          </p:nvSpPr>
          <p:spPr>
            <a:xfrm>
              <a:off x="3271994" y="546654"/>
              <a:ext cx="3113565" cy="1041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lvl="0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endPara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66692" y="324980"/>
            <a:ext cx="9652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Отчет о заседаниях Общественного совета 2020-2022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4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3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960" y="0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33214" y="1353602"/>
            <a:ext cx="11522989" cy="2513225"/>
          </a:xfrm>
          <a:prstGeom prst="roundRect">
            <a:avLst>
              <a:gd name="adj" fmla="val 16286"/>
            </a:avLst>
          </a:prstGeom>
          <a:solidFill>
            <a:schemeClr val="accent1">
              <a:lumMod val="20000"/>
              <a:lumOff val="80000"/>
              <a:alpha val="57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5 заседание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бщественного совета состоялось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27 декабря 2021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года.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Повестка заседания: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1. Итоги проведения мониторинга качества оказания государственных услуг органами ЗАГС Кузбасса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2. О проведении аттестации государственных гражданских служащих органов ЗАГС Кузбасса с участием членов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Общественного </a:t>
            </a:r>
            <a:r>
              <a:rPr lang="ru-RU" dirty="0">
                <a:latin typeface="Arial" pitchFamily="34" charset="0"/>
                <a:cs typeface="Arial" pitchFamily="34" charset="0"/>
              </a:rPr>
              <a:t>совета.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3. Об утверждении плана работы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Общественного </a:t>
            </a:r>
            <a:r>
              <a:rPr lang="ru-RU" dirty="0">
                <a:latin typeface="Arial" pitchFamily="34" charset="0"/>
                <a:cs typeface="Arial" pitchFamily="34" charset="0"/>
              </a:rPr>
              <a:t>совета на 2022 год.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4. Утверждение повестки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следующего </a:t>
            </a:r>
            <a:r>
              <a:rPr lang="ru-RU" dirty="0">
                <a:latin typeface="Arial" pitchFamily="34" charset="0"/>
                <a:cs typeface="Arial" pitchFamily="34" charset="0"/>
              </a:rPr>
              <a:t>заседания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Общественного </a:t>
            </a:r>
            <a:r>
              <a:rPr lang="ru-RU" dirty="0">
                <a:latin typeface="Arial" pitchFamily="34" charset="0"/>
                <a:cs typeface="Arial" pitchFamily="34" charset="0"/>
              </a:rPr>
              <a:t>совета.</a:t>
            </a:r>
          </a:p>
          <a:p>
            <a:pPr algn="just"/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0" y="4212372"/>
            <a:ext cx="3349016" cy="2234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Группа 5"/>
          <p:cNvGrpSpPr/>
          <p:nvPr/>
        </p:nvGrpSpPr>
        <p:grpSpPr>
          <a:xfrm>
            <a:off x="4290188" y="4059258"/>
            <a:ext cx="7566015" cy="2510585"/>
            <a:chOff x="3215639" y="490299"/>
            <a:chExt cx="3169920" cy="115443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215639" y="490299"/>
              <a:ext cx="3169920" cy="115443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Решили</a:t>
              </a:r>
              <a:r>
                <a:rPr lang="ru-RU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endPara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indent="-22860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ru-RU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Информацию об итогах проведения мониторинга качества оказания государственных услуг органами ЗАГС Кузбасса 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утвердить.</a:t>
              </a:r>
            </a:p>
            <a:p>
              <a:pPr marL="228600" indent="-22860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ru-RU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Информацию о проведении аттестации государственных гражданских служащих органов ЗАГС Кузбасса принять к сведению. </a:t>
              </a:r>
            </a:p>
            <a:p>
              <a:pPr marL="228600" indent="-22860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ru-RU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Утвердить план работы 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Общественного </a:t>
              </a:r>
              <a:r>
                <a:rPr lang="ru-RU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совета при Управлении ЗАГС Кузбасса на 2022 год. </a:t>
              </a:r>
              <a:endPara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indent="-22860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Провести </a:t>
              </a:r>
              <a:r>
                <a:rPr lang="ru-RU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очередное заседание Общественного совета при Управлении ЗАГС Кузбасса в марте 2022 г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 и утвердить повестку очередного заседания.</a:t>
              </a:r>
              <a:endPara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Скругленный прямоугольник 4"/>
            <p:cNvSpPr/>
            <p:nvPr/>
          </p:nvSpPr>
          <p:spPr>
            <a:xfrm>
              <a:off x="3271994" y="546654"/>
              <a:ext cx="3113565" cy="1041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lvl="0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endPara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66692" y="324980"/>
            <a:ext cx="9652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Отчет о заседаниях Общественного совета 2020-2022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04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3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960" y="0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33214" y="1353602"/>
            <a:ext cx="11522989" cy="2513225"/>
          </a:xfrm>
          <a:prstGeom prst="roundRect">
            <a:avLst>
              <a:gd name="adj" fmla="val 16286"/>
            </a:avLst>
          </a:prstGeom>
          <a:solidFill>
            <a:schemeClr val="accent1">
              <a:lumMod val="20000"/>
              <a:lumOff val="80000"/>
              <a:alpha val="57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6 заседание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Общественного совета состоялось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22 марта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2022 года.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Повестка заседания: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1. Об организации системы внутреннего обеспечения соответствия деятельности Управления ЗАГС Кузбасса требованиям антимонопольного законодательства.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2. Краткие итоги деятельности Управления ЗАГС Кузбасса за 2021 год.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3. Утверждение повестки дня следующего заседания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Общественного </a:t>
            </a:r>
            <a:r>
              <a:rPr lang="ru-RU" dirty="0">
                <a:latin typeface="Arial" pitchFamily="34" charset="0"/>
                <a:cs typeface="Arial" pitchFamily="34" charset="0"/>
              </a:rPr>
              <a:t>совета.</a:t>
            </a:r>
          </a:p>
          <a:p>
            <a:pPr algn="just"/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0" y="4212372"/>
            <a:ext cx="3349016" cy="2234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Группа 5"/>
          <p:cNvGrpSpPr/>
          <p:nvPr/>
        </p:nvGrpSpPr>
        <p:grpSpPr>
          <a:xfrm>
            <a:off x="4290188" y="4059258"/>
            <a:ext cx="7566015" cy="2510585"/>
            <a:chOff x="3215639" y="490299"/>
            <a:chExt cx="3169920" cy="115443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215639" y="490299"/>
              <a:ext cx="3169920" cy="115443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Решили</a:t>
              </a:r>
              <a:r>
                <a:rPr lang="ru-RU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endPara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indent="-22860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ru-RU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Информацию об организации системы внутреннего обеспечения соответствия деятельности Управления ЗАГС Кузбасса требованиям антимонопольного законодательства 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утвердить.</a:t>
              </a:r>
            </a:p>
            <a:p>
              <a:pPr marL="228600" indent="-22860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ru-RU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Информацию об итогах деятельности Управления ЗАГС Кузбасса за 2021 год 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утвердить. </a:t>
              </a:r>
            </a:p>
            <a:p>
              <a:pPr marL="228600" indent="-22860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Провести </a:t>
              </a:r>
              <a:r>
                <a:rPr lang="ru-RU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очередное заседание Общественного совета при Управлении ЗАГС Кузбасса в 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июне </a:t>
              </a:r>
              <a:r>
                <a:rPr lang="ru-RU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2022 г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 и утвердить повестку очередного заседания.</a:t>
              </a:r>
              <a:endPara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Скругленный прямоугольник 4"/>
            <p:cNvSpPr/>
            <p:nvPr/>
          </p:nvSpPr>
          <p:spPr>
            <a:xfrm>
              <a:off x="3271994" y="546654"/>
              <a:ext cx="3113565" cy="1041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lvl="0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endPara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66692" y="324980"/>
            <a:ext cx="9652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Отчет о заседаниях Общественного совета 2020-2022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3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960" y="0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33214" y="1353602"/>
            <a:ext cx="11522989" cy="2513225"/>
          </a:xfrm>
          <a:prstGeom prst="roundRect">
            <a:avLst>
              <a:gd name="adj" fmla="val 16286"/>
            </a:avLst>
          </a:prstGeom>
          <a:solidFill>
            <a:schemeClr val="accent1">
              <a:lumMod val="20000"/>
              <a:lumOff val="80000"/>
              <a:alpha val="57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7 заседание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Общественного совета состоялось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27 июня 2022 года.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Повестка заседания: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1. Осуществление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Общественного </a:t>
            </a:r>
            <a:r>
              <a:rPr lang="ru-RU" dirty="0">
                <a:latin typeface="Arial" pitchFamily="34" charset="0"/>
                <a:cs typeface="Arial" pitchFamily="34" charset="0"/>
              </a:rPr>
              <a:t>контроля за выполнением мероприятий по противодействию коррупции. О проведении Управлением ЗАГС Кузбасса мероприятий по противодействию коррупции.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dirty="0">
                <a:latin typeface="Arial" pitchFamily="34" charset="0"/>
                <a:cs typeface="Arial" pitchFamily="34" charset="0"/>
              </a:rPr>
              <a:t>. О проведении мониторинга качества оказания государственных услуг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органах </a:t>
            </a:r>
            <a:r>
              <a:rPr lang="ru-RU" dirty="0">
                <a:latin typeface="Arial" pitchFamily="34" charset="0"/>
                <a:cs typeface="Arial" pitchFamily="34" charset="0"/>
              </a:rPr>
              <a:t>ЗАГС Кузбасса.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3. О проведении Управлением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ЗАГС Кузбасса и </a:t>
            </a:r>
            <a:r>
              <a:rPr lang="ru-RU" dirty="0">
                <a:latin typeface="Arial" pitchFamily="34" charset="0"/>
                <a:cs typeface="Arial" pitchFamily="34" charset="0"/>
              </a:rPr>
              <a:t>органами ЗАГС 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узбасса мероприятий</a:t>
            </a:r>
            <a:r>
              <a:rPr lang="ru-RU" dirty="0">
                <a:latin typeface="Arial" pitchFamily="34" charset="0"/>
                <a:cs typeface="Arial" pitchFamily="34" charset="0"/>
              </a:rPr>
              <a:t>, направленных на реализацию государственной семейной политики и укрепление семейных ценностей в Кузбассе.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4. Об утверждении повестки следующего заседания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Общественного </a:t>
            </a:r>
            <a:r>
              <a:rPr lang="ru-RU" dirty="0">
                <a:latin typeface="Arial" pitchFamily="34" charset="0"/>
                <a:cs typeface="Arial" pitchFamily="34" charset="0"/>
              </a:rPr>
              <a:t>совета.</a:t>
            </a:r>
          </a:p>
          <a:p>
            <a:pPr algn="just"/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0" y="4212372"/>
            <a:ext cx="3349016" cy="2234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Группа 5"/>
          <p:cNvGrpSpPr/>
          <p:nvPr/>
        </p:nvGrpSpPr>
        <p:grpSpPr>
          <a:xfrm>
            <a:off x="4168140" y="3924300"/>
            <a:ext cx="7901940" cy="2796540"/>
            <a:chOff x="3164505" y="428242"/>
            <a:chExt cx="3310662" cy="128591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164505" y="428242"/>
              <a:ext cx="3310662" cy="128591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Решили</a:t>
              </a:r>
              <a:r>
                <a:rPr lang="ru-RU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endPara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indent="-22860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ru-RU" sz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Информацию </a:t>
              </a:r>
              <a:r>
                <a:rPr lang="ru-RU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 проведении Управлением ЗАГС Кузбасса мероприятий по противодействию коррупции </a:t>
              </a:r>
              <a:r>
                <a:rPr lang="ru-RU" sz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утвердить.</a:t>
              </a:r>
            </a:p>
            <a:p>
              <a:pPr marL="228600" indent="-22860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ru-RU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Провести в августе – сентябре 2022 г. мониторинг качества оказания государственных услуг в органах ЗАГС </a:t>
              </a:r>
              <a:r>
                <a:rPr lang="ru-RU" sz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Кузбасса.</a:t>
              </a:r>
              <a:endPara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indent="-22860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ru-RU" sz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Информацию </a:t>
              </a:r>
              <a:r>
                <a:rPr lang="ru-RU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 проведении Управлением </a:t>
              </a:r>
              <a:r>
                <a:rPr lang="ru-RU" sz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ЗАГС </a:t>
              </a:r>
              <a:r>
                <a:rPr lang="ru-RU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</a:t>
              </a:r>
              <a:r>
                <a:rPr lang="ru-RU" sz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узбасса </a:t>
              </a:r>
              <a:r>
                <a:rPr lang="ru-RU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и органами ЗАГС </a:t>
              </a:r>
              <a:r>
                <a:rPr lang="ru-RU" sz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Кузбасса мероприятий</a:t>
              </a:r>
              <a:r>
                <a:rPr lang="ru-RU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, направленных на реализацию государственной семейной политики и укрепление семейных ценностей в Кузбассе </a:t>
              </a:r>
              <a:r>
                <a:rPr lang="ru-RU" sz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утвердить. </a:t>
              </a:r>
            </a:p>
            <a:p>
              <a:pPr marL="228600" indent="-22860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ru-RU" sz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Провести </a:t>
              </a:r>
              <a:r>
                <a:rPr lang="ru-RU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очередное заседание Общественного совета при Управлении ЗАГС Кузбасса в </a:t>
              </a:r>
              <a:r>
                <a:rPr lang="ru-RU" sz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сентябре </a:t>
              </a:r>
              <a:r>
                <a:rPr lang="ru-RU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2022 г</a:t>
              </a:r>
              <a:r>
                <a:rPr lang="ru-RU" sz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 и утвердить повестку очередного заседания.</a:t>
              </a:r>
              <a:endPara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Скругленный прямоугольник 4"/>
            <p:cNvSpPr/>
            <p:nvPr/>
          </p:nvSpPr>
          <p:spPr>
            <a:xfrm>
              <a:off x="3271994" y="546654"/>
              <a:ext cx="3113565" cy="1041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lvl="0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endPara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66692" y="324980"/>
            <a:ext cx="9652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Отчет о заседаниях Общественного совета 2020-2022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68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3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960" y="0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4070" y="1264491"/>
            <a:ext cx="11275321" cy="2959989"/>
          </a:xfrm>
          <a:prstGeom prst="roundRect">
            <a:avLst>
              <a:gd name="adj" fmla="val 16286"/>
            </a:avLst>
          </a:prstGeom>
          <a:solidFill>
            <a:schemeClr val="accent1">
              <a:lumMod val="20000"/>
              <a:lumOff val="80000"/>
              <a:alpha val="57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        8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заседание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бщественного совета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22 сентября 2022 года.</a:t>
            </a:r>
          </a:p>
          <a:p>
            <a:pPr algn="just"/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Повестка заседания:</a:t>
            </a:r>
          </a:p>
          <a:p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О проведении Управлением ЗАГС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Кузбасса и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органами ЗАГС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Кузбасса мероприятий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, направленных на реализацию государственной семейной политики и укрепление семейных ценностей в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Кузбассе. Об итогах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проведения праздников, посвященных Всероссийскому Дню семьи, любви и верности (8 июля), Дню шахтера. </a:t>
            </a:r>
          </a:p>
          <a:p>
            <a:r>
              <a:rPr lang="ru-RU" sz="1700" b="1" dirty="0">
                <a:latin typeface="Arial" pitchFamily="34" charset="0"/>
                <a:cs typeface="Arial" pitchFamily="34" charset="0"/>
              </a:rPr>
              <a:t>2. О подведении итогов мониторинга качества оказания государственных услуг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в органах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ЗАГС Кузбасса, проведенного с участием членов общественного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совета.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r>
              <a:rPr lang="ru-RU" sz="1700" b="1" dirty="0">
                <a:latin typeface="Arial" pitchFamily="34" charset="0"/>
                <a:cs typeface="Arial" pitchFamily="34" charset="0"/>
              </a:rPr>
              <a:t>3.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Об организации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предоставления общедоступной информации о деятельности Управления ЗАГС Кузбасса в сети Интернет.</a:t>
            </a:r>
          </a:p>
          <a:p>
            <a:r>
              <a:rPr lang="ru-RU" sz="1700" b="1" dirty="0">
                <a:latin typeface="Arial" pitchFamily="34" charset="0"/>
                <a:cs typeface="Arial" pitchFamily="34" charset="0"/>
              </a:rPr>
              <a:t>4. О завершении работы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Общественного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совета при Управлении ЗАГС Кузбасса.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97" y="4440065"/>
            <a:ext cx="3349016" cy="2171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4"/>
          <p:cNvSpPr/>
          <p:nvPr/>
        </p:nvSpPr>
        <p:spPr>
          <a:xfrm>
            <a:off x="4381189" y="6435520"/>
            <a:ext cx="7431506" cy="22654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171450" lvl="0" indent="-1714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6692" y="264020"/>
            <a:ext cx="9652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Отчет о заседаниях Общественного совета 2020-2022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871288" y="3838261"/>
            <a:ext cx="7901940" cy="2862470"/>
            <a:chOff x="3099373" y="273821"/>
            <a:chExt cx="3310662" cy="1587385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099373" y="273821"/>
              <a:ext cx="3310662" cy="1587385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Решили</a:t>
              </a:r>
              <a:r>
                <a:rPr lang="ru-RU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endPara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sz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1. Информацию о </a:t>
              </a:r>
              <a:r>
                <a:rPr lang="ru-RU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проведении Управлением </a:t>
              </a:r>
              <a:r>
                <a:rPr lang="ru-RU" sz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ЗАГС Кузбасса </a:t>
              </a:r>
              <a:r>
                <a:rPr lang="ru-RU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и органами ЗАГС </a:t>
              </a:r>
              <a:r>
                <a:rPr lang="ru-RU" sz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Кузбасса мероприятий</a:t>
              </a:r>
              <a:r>
                <a:rPr lang="ru-RU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, направленных на реализацию государственной семейной политики и укрепление семейных ценностей в </a:t>
              </a:r>
              <a:r>
                <a:rPr lang="ru-RU" sz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Кузбассе принять к сведению. Итоги </a:t>
              </a:r>
              <a:r>
                <a:rPr lang="ru-RU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проведения праздников, посвященных Всероссийскому Дню семьи, любви и верности (8 июля), Дню шахтера </a:t>
              </a:r>
              <a:r>
                <a:rPr lang="ru-RU" sz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утвердить.</a:t>
              </a:r>
            </a:p>
            <a:p>
              <a:r>
                <a:rPr lang="ru-RU" sz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2. Итоги </a:t>
              </a:r>
              <a:r>
                <a:rPr lang="ru-RU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мониторинга качества оказания государственных услуг органами ЗАГС Кузбасса, проведенного с участием членов общественного </a:t>
              </a:r>
              <a:r>
                <a:rPr lang="ru-RU" sz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совета, утвердить. Управлению ЗАГС </a:t>
              </a:r>
              <a:r>
                <a:rPr lang="ru-RU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</a:t>
              </a:r>
              <a:r>
                <a:rPr lang="ru-RU" sz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узбасса принять к сведению </a:t>
              </a:r>
              <a:r>
                <a:rPr lang="ru-RU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замечания и предложения членов общественного совета по повышению </a:t>
              </a:r>
              <a:r>
                <a:rPr lang="ru-RU" sz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качества </a:t>
              </a:r>
              <a:r>
                <a:rPr lang="ru-RU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оказания </a:t>
              </a:r>
              <a:r>
                <a:rPr lang="ru-RU" sz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государственных услуг в органах ЗАГС Кузбасса.</a:t>
              </a:r>
              <a:endPara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sz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3. Информацию </a:t>
              </a:r>
              <a:r>
                <a:rPr lang="ru-RU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об организации предоставления общедоступной информации о деятельности Управления ЗАГС Кузбасса в сети Интернет утвердить. </a:t>
              </a:r>
              <a:endPara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sz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4. Доклад председателя Общественного совета Левиной И.В. о работе Общественного совета при Управлении ЗАГС Кузбасса за отчетный период утвердить.</a:t>
              </a:r>
              <a:endPara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Скругленный прямоугольник 4"/>
            <p:cNvSpPr/>
            <p:nvPr/>
          </p:nvSpPr>
          <p:spPr>
            <a:xfrm>
              <a:off x="3271994" y="546654"/>
              <a:ext cx="3113565" cy="1041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lvl="0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endPara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662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2409</TotalTime>
  <Words>1271</Words>
  <Application>Microsoft Office PowerPoint</Application>
  <PresentationFormat>Широкоэкранный</PresentationFormat>
  <Paragraphs>121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Общественный совет при Управлении ЗАГС Кузбасса - 2020-2022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156</cp:revision>
  <cp:lastPrinted>2020-11-17T02:49:02Z</cp:lastPrinted>
  <dcterms:created xsi:type="dcterms:W3CDTF">2020-11-16T11:43:11Z</dcterms:created>
  <dcterms:modified xsi:type="dcterms:W3CDTF">2023-01-16T01:27:50Z</dcterms:modified>
</cp:coreProperties>
</file>